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Lst>
  <p:sldSz cx="15773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968" userDrawn="1">
          <p15:clr>
            <a:srgbClr val="A4A3A4"/>
          </p15:clr>
        </p15:guide>
        <p15:guide id="2" orient="horz" pos="3168" userDrawn="1">
          <p15:clr>
            <a:srgbClr val="A4A3A4"/>
          </p15:clr>
        </p15:guide>
        <p15:guide id="3" pos="288" userDrawn="1">
          <p15:clr>
            <a:srgbClr val="A4A3A4"/>
          </p15:clr>
        </p15:guide>
        <p15:guide id="4" pos="9660" userDrawn="1">
          <p15:clr>
            <a:srgbClr val="A4A3A4"/>
          </p15:clr>
        </p15:guide>
        <p15:guide id="5" orient="horz" pos="288" userDrawn="1">
          <p15:clr>
            <a:srgbClr val="A4A3A4"/>
          </p15:clr>
        </p15:guide>
        <p15:guide id="6" orient="horz" pos="6048" userDrawn="1">
          <p15:clr>
            <a:srgbClr val="A4A3A4"/>
          </p15:clr>
        </p15:guide>
        <p15:guide id="7" pos="4896" userDrawn="1">
          <p15:clr>
            <a:srgbClr val="A4A3A4"/>
          </p15:clr>
        </p15:guide>
        <p15:guide id="8" pos="5040" userDrawn="1">
          <p15:clr>
            <a:srgbClr val="A4A3A4"/>
          </p15:clr>
        </p15:guide>
        <p15:guide id="13" pos="4608" userDrawn="1">
          <p15:clr>
            <a:srgbClr val="A4A3A4"/>
          </p15:clr>
        </p15:guide>
        <p15:guide id="14" pos="2232" userDrawn="1">
          <p15:clr>
            <a:srgbClr val="A4A3A4"/>
          </p15:clr>
        </p15:guide>
        <p15:guide id="15" pos="5328" userDrawn="1">
          <p15:clr>
            <a:srgbClr val="A4A3A4"/>
          </p15:clr>
        </p15:guide>
        <p15:guide id="16" pos="7590" userDrawn="1">
          <p15:clr>
            <a:srgbClr val="A4A3A4"/>
          </p15:clr>
        </p15:guide>
        <p15:guide id="17" pos="2088" userDrawn="1">
          <p15:clr>
            <a:srgbClr val="A4A3A4"/>
          </p15:clr>
        </p15:guide>
        <p15:guide id="18" pos="2376" userDrawn="1">
          <p15:clr>
            <a:srgbClr val="A4A3A4"/>
          </p15:clr>
        </p15:guide>
        <p15:guide id="19" orient="horz" pos="5184" userDrawn="1">
          <p15:clr>
            <a:srgbClr val="A4A3A4"/>
          </p15:clr>
        </p15:guide>
        <p15:guide id="21" orient="horz" pos="4320" userDrawn="1">
          <p15:clr>
            <a:srgbClr val="A4A3A4"/>
          </p15:clr>
        </p15:guide>
        <p15:guide id="22" orient="horz" pos="2016" userDrawn="1">
          <p15:clr>
            <a:srgbClr val="A4A3A4"/>
          </p15:clr>
        </p15:guide>
        <p15:guide id="23" pos="6072" userDrawn="1">
          <p15:clr>
            <a:srgbClr val="A4A3A4"/>
          </p15:clr>
        </p15:guide>
        <p15:guide id="24" pos="9131" userDrawn="1">
          <p15:clr>
            <a:srgbClr val="A4A3A4"/>
          </p15:clr>
        </p15:guide>
        <p15:guide id="25" orient="horz" pos="1008" userDrawn="1">
          <p15:clr>
            <a:srgbClr val="A4A3A4"/>
          </p15:clr>
        </p15:guide>
        <p15:guide id="26" orient="horz" pos="1440" userDrawn="1">
          <p15:clr>
            <a:srgbClr val="A4A3A4"/>
          </p15:clr>
        </p15:guide>
        <p15:guide id="27" orient="horz" pos="17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76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0" autoAdjust="0"/>
    <p:restoredTop sz="94660"/>
  </p:normalViewPr>
  <p:slideViewPr>
    <p:cSldViewPr snapToGrid="0">
      <p:cViewPr>
        <p:scale>
          <a:sx n="75" d="100"/>
          <a:sy n="75" d="100"/>
        </p:scale>
        <p:origin x="738" y="222"/>
      </p:cViewPr>
      <p:guideLst>
        <p:guide pos="4968"/>
        <p:guide orient="horz" pos="3168"/>
        <p:guide pos="288"/>
        <p:guide pos="9660"/>
        <p:guide orient="horz" pos="288"/>
        <p:guide orient="horz" pos="6048"/>
        <p:guide pos="4896"/>
        <p:guide pos="5040"/>
        <p:guide pos="4608"/>
        <p:guide pos="2232"/>
        <p:guide pos="5328"/>
        <p:guide pos="7590"/>
        <p:guide pos="2088"/>
        <p:guide pos="2376"/>
        <p:guide orient="horz" pos="5184"/>
        <p:guide orient="horz" pos="4320"/>
        <p:guide orient="horz" pos="2016"/>
        <p:guide pos="6072"/>
        <p:guide pos="9131"/>
        <p:guide orient="horz" pos="1008"/>
        <p:guide orient="horz" pos="1440"/>
        <p:guide orient="horz" pos="172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71675" y="1646133"/>
            <a:ext cx="11830050" cy="3501813"/>
          </a:xfrm>
        </p:spPr>
        <p:txBody>
          <a:bodyPr anchor="b"/>
          <a:lstStyle>
            <a:lvl1pPr algn="ctr">
              <a:defRPr sz="7763"/>
            </a:lvl1pPr>
          </a:lstStyle>
          <a:p>
            <a:r>
              <a:rPr lang="en-US"/>
              <a:t>Click to edit Master title style</a:t>
            </a:r>
            <a:endParaRPr lang="en-US" dirty="0"/>
          </a:p>
        </p:txBody>
      </p:sp>
      <p:sp>
        <p:nvSpPr>
          <p:cNvPr id="3" name="Subtitle 2"/>
          <p:cNvSpPr>
            <a:spLocks noGrp="1"/>
          </p:cNvSpPr>
          <p:nvPr>
            <p:ph type="subTitle" idx="1"/>
          </p:nvPr>
        </p:nvSpPr>
        <p:spPr>
          <a:xfrm>
            <a:off x="1971675" y="5282989"/>
            <a:ext cx="11830050" cy="2428451"/>
          </a:xfrm>
        </p:spPr>
        <p:txBody>
          <a:bodyPr/>
          <a:lstStyle>
            <a:lvl1pPr marL="0" indent="0" algn="ctr">
              <a:buNone/>
              <a:defRPr sz="3105"/>
            </a:lvl1pPr>
            <a:lvl2pPr marL="591525" indent="0" algn="ctr">
              <a:buNone/>
              <a:defRPr sz="2588"/>
            </a:lvl2pPr>
            <a:lvl3pPr marL="1183051" indent="0" algn="ctr">
              <a:buNone/>
              <a:defRPr sz="2329"/>
            </a:lvl3pPr>
            <a:lvl4pPr marL="1774576" indent="0" algn="ctr">
              <a:buNone/>
              <a:defRPr sz="2070"/>
            </a:lvl4pPr>
            <a:lvl5pPr marL="2366101" indent="0" algn="ctr">
              <a:buNone/>
              <a:defRPr sz="2070"/>
            </a:lvl5pPr>
            <a:lvl6pPr marL="2957627" indent="0" algn="ctr">
              <a:buNone/>
              <a:defRPr sz="2070"/>
            </a:lvl6pPr>
            <a:lvl7pPr marL="3549152" indent="0" algn="ctr">
              <a:buNone/>
              <a:defRPr sz="2070"/>
            </a:lvl7pPr>
            <a:lvl8pPr marL="4140678" indent="0" algn="ctr">
              <a:buNone/>
              <a:defRPr sz="2070"/>
            </a:lvl8pPr>
            <a:lvl9pPr marL="4732203" indent="0" algn="ctr">
              <a:buNone/>
              <a:defRPr sz="207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8A881A-CF12-4459-AD89-6B85241C5172}" type="datetimeFigureOut">
              <a:rPr lang="en-US" smtClean="0"/>
              <a:t>12/21/2016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D47A9F-B84B-4D6E-ABB9-568A5EBC0663}" type="slidenum">
              <a:rPr lang="en-US" smtClean="0"/>
              <a:t>‹#›</a:t>
            </a:fld>
            <a:endParaRPr lang="en-US"/>
          </a:p>
        </p:txBody>
      </p:sp>
    </p:spTree>
    <p:extLst>
      <p:ext uri="{BB962C8B-B14F-4D97-AF65-F5344CB8AC3E}">
        <p14:creationId xmlns:p14="http://schemas.microsoft.com/office/powerpoint/2010/main" val="4188809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8A881A-CF12-4459-AD89-6B85241C5172}" type="datetimeFigureOut">
              <a:rPr lang="en-US" smtClean="0"/>
              <a:t>12/21/2016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D47A9F-B84B-4D6E-ABB9-568A5EBC0663}" type="slidenum">
              <a:rPr lang="en-US" smtClean="0"/>
              <a:t>‹#›</a:t>
            </a:fld>
            <a:endParaRPr lang="en-US"/>
          </a:p>
        </p:txBody>
      </p:sp>
    </p:spTree>
    <p:extLst>
      <p:ext uri="{BB962C8B-B14F-4D97-AF65-F5344CB8AC3E}">
        <p14:creationId xmlns:p14="http://schemas.microsoft.com/office/powerpoint/2010/main" val="2940315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87840" y="535517"/>
            <a:ext cx="3401139"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84421" y="535517"/>
            <a:ext cx="10006251" cy="852402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8A881A-CF12-4459-AD89-6B85241C5172}" type="datetimeFigureOut">
              <a:rPr lang="en-US" smtClean="0"/>
              <a:t>12/21/2016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D47A9F-B84B-4D6E-ABB9-568A5EBC0663}" type="slidenum">
              <a:rPr lang="en-US" smtClean="0"/>
              <a:t>‹#›</a:t>
            </a:fld>
            <a:endParaRPr lang="en-US"/>
          </a:p>
        </p:txBody>
      </p:sp>
    </p:spTree>
    <p:extLst>
      <p:ext uri="{BB962C8B-B14F-4D97-AF65-F5344CB8AC3E}">
        <p14:creationId xmlns:p14="http://schemas.microsoft.com/office/powerpoint/2010/main" val="61778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8A881A-CF12-4459-AD89-6B85241C5172}" type="datetimeFigureOut">
              <a:rPr lang="en-US" smtClean="0"/>
              <a:t>12/21/2016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D47A9F-B84B-4D6E-ABB9-568A5EBC0663}" type="slidenum">
              <a:rPr lang="en-US" smtClean="0"/>
              <a:t>‹#›</a:t>
            </a:fld>
            <a:endParaRPr lang="en-US"/>
          </a:p>
        </p:txBody>
      </p:sp>
    </p:spTree>
    <p:extLst>
      <p:ext uri="{BB962C8B-B14F-4D97-AF65-F5344CB8AC3E}">
        <p14:creationId xmlns:p14="http://schemas.microsoft.com/office/powerpoint/2010/main" val="4046950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76206" y="2507617"/>
            <a:ext cx="13604558" cy="4184014"/>
          </a:xfrm>
        </p:spPr>
        <p:txBody>
          <a:bodyPr anchor="b"/>
          <a:lstStyle>
            <a:lvl1pPr>
              <a:defRPr sz="7763"/>
            </a:lvl1pPr>
          </a:lstStyle>
          <a:p>
            <a:r>
              <a:rPr lang="en-US"/>
              <a:t>Click to edit Master title style</a:t>
            </a:r>
            <a:endParaRPr lang="en-US" dirty="0"/>
          </a:p>
        </p:txBody>
      </p:sp>
      <p:sp>
        <p:nvSpPr>
          <p:cNvPr id="3" name="Text Placeholder 2"/>
          <p:cNvSpPr>
            <a:spLocks noGrp="1"/>
          </p:cNvSpPr>
          <p:nvPr>
            <p:ph type="body" idx="1"/>
          </p:nvPr>
        </p:nvSpPr>
        <p:spPr>
          <a:xfrm>
            <a:off x="1076206" y="6731213"/>
            <a:ext cx="13604558" cy="2200274"/>
          </a:xfrm>
        </p:spPr>
        <p:txBody>
          <a:bodyPr/>
          <a:lstStyle>
            <a:lvl1pPr marL="0" indent="0">
              <a:buNone/>
              <a:defRPr sz="3105">
                <a:solidFill>
                  <a:schemeClr val="tx1">
                    <a:tint val="75000"/>
                  </a:schemeClr>
                </a:solidFill>
              </a:defRPr>
            </a:lvl1pPr>
            <a:lvl2pPr marL="591525" indent="0">
              <a:buNone/>
              <a:defRPr sz="2588">
                <a:solidFill>
                  <a:schemeClr val="tx1">
                    <a:tint val="75000"/>
                  </a:schemeClr>
                </a:solidFill>
              </a:defRPr>
            </a:lvl2pPr>
            <a:lvl3pPr marL="1183051" indent="0">
              <a:buNone/>
              <a:defRPr sz="2329">
                <a:solidFill>
                  <a:schemeClr val="tx1">
                    <a:tint val="75000"/>
                  </a:schemeClr>
                </a:solidFill>
              </a:defRPr>
            </a:lvl3pPr>
            <a:lvl4pPr marL="1774576" indent="0">
              <a:buNone/>
              <a:defRPr sz="2070">
                <a:solidFill>
                  <a:schemeClr val="tx1">
                    <a:tint val="75000"/>
                  </a:schemeClr>
                </a:solidFill>
              </a:defRPr>
            </a:lvl4pPr>
            <a:lvl5pPr marL="2366101" indent="0">
              <a:buNone/>
              <a:defRPr sz="2070">
                <a:solidFill>
                  <a:schemeClr val="tx1">
                    <a:tint val="75000"/>
                  </a:schemeClr>
                </a:solidFill>
              </a:defRPr>
            </a:lvl5pPr>
            <a:lvl6pPr marL="2957627" indent="0">
              <a:buNone/>
              <a:defRPr sz="2070">
                <a:solidFill>
                  <a:schemeClr val="tx1">
                    <a:tint val="75000"/>
                  </a:schemeClr>
                </a:solidFill>
              </a:defRPr>
            </a:lvl6pPr>
            <a:lvl7pPr marL="3549152" indent="0">
              <a:buNone/>
              <a:defRPr sz="2070">
                <a:solidFill>
                  <a:schemeClr val="tx1">
                    <a:tint val="75000"/>
                  </a:schemeClr>
                </a:solidFill>
              </a:defRPr>
            </a:lvl7pPr>
            <a:lvl8pPr marL="4140678" indent="0">
              <a:buNone/>
              <a:defRPr sz="2070">
                <a:solidFill>
                  <a:schemeClr val="tx1">
                    <a:tint val="75000"/>
                  </a:schemeClr>
                </a:solidFill>
              </a:defRPr>
            </a:lvl8pPr>
            <a:lvl9pPr marL="4732203" indent="0">
              <a:buNone/>
              <a:defRPr sz="207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8A881A-CF12-4459-AD89-6B85241C5172}" type="datetimeFigureOut">
              <a:rPr lang="en-US" smtClean="0"/>
              <a:t>12/21/2016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D47A9F-B84B-4D6E-ABB9-568A5EBC0663}" type="slidenum">
              <a:rPr lang="en-US" smtClean="0"/>
              <a:t>‹#›</a:t>
            </a:fld>
            <a:endParaRPr lang="en-US"/>
          </a:p>
        </p:txBody>
      </p:sp>
    </p:spTree>
    <p:extLst>
      <p:ext uri="{BB962C8B-B14F-4D97-AF65-F5344CB8AC3E}">
        <p14:creationId xmlns:p14="http://schemas.microsoft.com/office/powerpoint/2010/main" val="3165059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84421" y="2677584"/>
            <a:ext cx="6703695" cy="6381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985284" y="2677584"/>
            <a:ext cx="6703695" cy="6381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8A881A-CF12-4459-AD89-6B85241C5172}" type="datetimeFigureOut">
              <a:rPr lang="en-US" smtClean="0"/>
              <a:t>12/21/2016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D47A9F-B84B-4D6E-ABB9-568A5EBC0663}" type="slidenum">
              <a:rPr lang="en-US" smtClean="0"/>
              <a:t>‹#›</a:t>
            </a:fld>
            <a:endParaRPr lang="en-US"/>
          </a:p>
        </p:txBody>
      </p:sp>
    </p:spTree>
    <p:extLst>
      <p:ext uri="{BB962C8B-B14F-4D97-AF65-F5344CB8AC3E}">
        <p14:creationId xmlns:p14="http://schemas.microsoft.com/office/powerpoint/2010/main" val="2633655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6475" y="535517"/>
            <a:ext cx="13604558"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6476" y="2465706"/>
            <a:ext cx="6672887" cy="1208404"/>
          </a:xfrm>
        </p:spPr>
        <p:txBody>
          <a:bodyPr anchor="b"/>
          <a:lstStyle>
            <a:lvl1pPr marL="0" indent="0">
              <a:buNone/>
              <a:defRPr sz="3105" b="1"/>
            </a:lvl1pPr>
            <a:lvl2pPr marL="591525" indent="0">
              <a:buNone/>
              <a:defRPr sz="2588" b="1"/>
            </a:lvl2pPr>
            <a:lvl3pPr marL="1183051" indent="0">
              <a:buNone/>
              <a:defRPr sz="2329" b="1"/>
            </a:lvl3pPr>
            <a:lvl4pPr marL="1774576" indent="0">
              <a:buNone/>
              <a:defRPr sz="2070" b="1"/>
            </a:lvl4pPr>
            <a:lvl5pPr marL="2366101" indent="0">
              <a:buNone/>
              <a:defRPr sz="2070" b="1"/>
            </a:lvl5pPr>
            <a:lvl6pPr marL="2957627" indent="0">
              <a:buNone/>
              <a:defRPr sz="2070" b="1"/>
            </a:lvl6pPr>
            <a:lvl7pPr marL="3549152" indent="0">
              <a:buNone/>
              <a:defRPr sz="2070" b="1"/>
            </a:lvl7pPr>
            <a:lvl8pPr marL="4140678" indent="0">
              <a:buNone/>
              <a:defRPr sz="2070" b="1"/>
            </a:lvl8pPr>
            <a:lvl9pPr marL="4732203" indent="0">
              <a:buNone/>
              <a:defRPr sz="2070" b="1"/>
            </a:lvl9pPr>
          </a:lstStyle>
          <a:p>
            <a:pPr lvl="0"/>
            <a:r>
              <a:rPr lang="en-US"/>
              <a:t>Edit Master text styles</a:t>
            </a:r>
          </a:p>
        </p:txBody>
      </p:sp>
      <p:sp>
        <p:nvSpPr>
          <p:cNvPr id="4" name="Content Placeholder 3"/>
          <p:cNvSpPr>
            <a:spLocks noGrp="1"/>
          </p:cNvSpPr>
          <p:nvPr>
            <p:ph sz="half" idx="2"/>
          </p:nvPr>
        </p:nvSpPr>
        <p:spPr>
          <a:xfrm>
            <a:off x="1086476" y="3674110"/>
            <a:ext cx="6672887" cy="5404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985284" y="2465706"/>
            <a:ext cx="6705749" cy="1208404"/>
          </a:xfrm>
        </p:spPr>
        <p:txBody>
          <a:bodyPr anchor="b"/>
          <a:lstStyle>
            <a:lvl1pPr marL="0" indent="0">
              <a:buNone/>
              <a:defRPr sz="3105" b="1"/>
            </a:lvl1pPr>
            <a:lvl2pPr marL="591525" indent="0">
              <a:buNone/>
              <a:defRPr sz="2588" b="1"/>
            </a:lvl2pPr>
            <a:lvl3pPr marL="1183051" indent="0">
              <a:buNone/>
              <a:defRPr sz="2329" b="1"/>
            </a:lvl3pPr>
            <a:lvl4pPr marL="1774576" indent="0">
              <a:buNone/>
              <a:defRPr sz="2070" b="1"/>
            </a:lvl4pPr>
            <a:lvl5pPr marL="2366101" indent="0">
              <a:buNone/>
              <a:defRPr sz="2070" b="1"/>
            </a:lvl5pPr>
            <a:lvl6pPr marL="2957627" indent="0">
              <a:buNone/>
              <a:defRPr sz="2070" b="1"/>
            </a:lvl6pPr>
            <a:lvl7pPr marL="3549152" indent="0">
              <a:buNone/>
              <a:defRPr sz="2070" b="1"/>
            </a:lvl7pPr>
            <a:lvl8pPr marL="4140678" indent="0">
              <a:buNone/>
              <a:defRPr sz="2070" b="1"/>
            </a:lvl8pPr>
            <a:lvl9pPr marL="4732203" indent="0">
              <a:buNone/>
              <a:defRPr sz="2070" b="1"/>
            </a:lvl9pPr>
          </a:lstStyle>
          <a:p>
            <a:pPr lvl="0"/>
            <a:r>
              <a:rPr lang="en-US"/>
              <a:t>Edit Master text styles</a:t>
            </a:r>
          </a:p>
        </p:txBody>
      </p:sp>
      <p:sp>
        <p:nvSpPr>
          <p:cNvPr id="6" name="Content Placeholder 5"/>
          <p:cNvSpPr>
            <a:spLocks noGrp="1"/>
          </p:cNvSpPr>
          <p:nvPr>
            <p:ph sz="quarter" idx="4"/>
          </p:nvPr>
        </p:nvSpPr>
        <p:spPr>
          <a:xfrm>
            <a:off x="7985284" y="3674110"/>
            <a:ext cx="6705749" cy="5404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8A881A-CF12-4459-AD89-6B85241C5172}" type="datetimeFigureOut">
              <a:rPr lang="en-US" smtClean="0"/>
              <a:t>12/21/2016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D47A9F-B84B-4D6E-ABB9-568A5EBC0663}" type="slidenum">
              <a:rPr lang="en-US" smtClean="0"/>
              <a:t>‹#›</a:t>
            </a:fld>
            <a:endParaRPr lang="en-US"/>
          </a:p>
        </p:txBody>
      </p:sp>
    </p:spTree>
    <p:extLst>
      <p:ext uri="{BB962C8B-B14F-4D97-AF65-F5344CB8AC3E}">
        <p14:creationId xmlns:p14="http://schemas.microsoft.com/office/powerpoint/2010/main" val="2651484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8A881A-CF12-4459-AD89-6B85241C5172}" type="datetimeFigureOut">
              <a:rPr lang="en-US" smtClean="0"/>
              <a:t>12/21/2016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D47A9F-B84B-4D6E-ABB9-568A5EBC0663}" type="slidenum">
              <a:rPr lang="en-US" smtClean="0"/>
              <a:t>‹#›</a:t>
            </a:fld>
            <a:endParaRPr lang="en-US"/>
          </a:p>
        </p:txBody>
      </p:sp>
    </p:spTree>
    <p:extLst>
      <p:ext uri="{BB962C8B-B14F-4D97-AF65-F5344CB8AC3E}">
        <p14:creationId xmlns:p14="http://schemas.microsoft.com/office/powerpoint/2010/main" val="3384063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8A881A-CF12-4459-AD89-6B85241C5172}" type="datetimeFigureOut">
              <a:rPr lang="en-US" smtClean="0"/>
              <a:t>12/21/2016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D47A9F-B84B-4D6E-ABB9-568A5EBC0663}" type="slidenum">
              <a:rPr lang="en-US" smtClean="0"/>
              <a:t>‹#›</a:t>
            </a:fld>
            <a:endParaRPr lang="en-US"/>
          </a:p>
        </p:txBody>
      </p:sp>
    </p:spTree>
    <p:extLst>
      <p:ext uri="{BB962C8B-B14F-4D97-AF65-F5344CB8AC3E}">
        <p14:creationId xmlns:p14="http://schemas.microsoft.com/office/powerpoint/2010/main" val="3559742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6476" y="670560"/>
            <a:ext cx="5087332" cy="2346960"/>
          </a:xfrm>
        </p:spPr>
        <p:txBody>
          <a:bodyPr anchor="b"/>
          <a:lstStyle>
            <a:lvl1pPr>
              <a:defRPr sz="4140"/>
            </a:lvl1pPr>
          </a:lstStyle>
          <a:p>
            <a:r>
              <a:rPr lang="en-US"/>
              <a:t>Click to edit Master title style</a:t>
            </a:r>
            <a:endParaRPr lang="en-US" dirty="0"/>
          </a:p>
        </p:txBody>
      </p:sp>
      <p:sp>
        <p:nvSpPr>
          <p:cNvPr id="3" name="Content Placeholder 2"/>
          <p:cNvSpPr>
            <a:spLocks noGrp="1"/>
          </p:cNvSpPr>
          <p:nvPr>
            <p:ph idx="1"/>
          </p:nvPr>
        </p:nvSpPr>
        <p:spPr>
          <a:xfrm>
            <a:off x="6705749" y="1448224"/>
            <a:ext cx="7985284" cy="7147983"/>
          </a:xfrm>
        </p:spPr>
        <p:txBody>
          <a:bodyPr/>
          <a:lstStyle>
            <a:lvl1pPr>
              <a:defRPr sz="4140"/>
            </a:lvl1pPr>
            <a:lvl2pPr>
              <a:defRPr sz="3623"/>
            </a:lvl2pPr>
            <a:lvl3pPr>
              <a:defRPr sz="3105"/>
            </a:lvl3pPr>
            <a:lvl4pPr>
              <a:defRPr sz="2588"/>
            </a:lvl4pPr>
            <a:lvl5pPr>
              <a:defRPr sz="2588"/>
            </a:lvl5pPr>
            <a:lvl6pPr>
              <a:defRPr sz="2588"/>
            </a:lvl6pPr>
            <a:lvl7pPr>
              <a:defRPr sz="2588"/>
            </a:lvl7pPr>
            <a:lvl8pPr>
              <a:defRPr sz="2588"/>
            </a:lvl8pPr>
            <a:lvl9pPr>
              <a:defRPr sz="258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6476" y="3017520"/>
            <a:ext cx="5087332" cy="5590329"/>
          </a:xfrm>
        </p:spPr>
        <p:txBody>
          <a:bodyPr/>
          <a:lstStyle>
            <a:lvl1pPr marL="0" indent="0">
              <a:buNone/>
              <a:defRPr sz="2070"/>
            </a:lvl1pPr>
            <a:lvl2pPr marL="591525" indent="0">
              <a:buNone/>
              <a:defRPr sz="1811"/>
            </a:lvl2pPr>
            <a:lvl3pPr marL="1183051" indent="0">
              <a:buNone/>
              <a:defRPr sz="1553"/>
            </a:lvl3pPr>
            <a:lvl4pPr marL="1774576" indent="0">
              <a:buNone/>
              <a:defRPr sz="1294"/>
            </a:lvl4pPr>
            <a:lvl5pPr marL="2366101" indent="0">
              <a:buNone/>
              <a:defRPr sz="1294"/>
            </a:lvl5pPr>
            <a:lvl6pPr marL="2957627" indent="0">
              <a:buNone/>
              <a:defRPr sz="1294"/>
            </a:lvl6pPr>
            <a:lvl7pPr marL="3549152" indent="0">
              <a:buNone/>
              <a:defRPr sz="1294"/>
            </a:lvl7pPr>
            <a:lvl8pPr marL="4140678" indent="0">
              <a:buNone/>
              <a:defRPr sz="1294"/>
            </a:lvl8pPr>
            <a:lvl9pPr marL="4732203" indent="0">
              <a:buNone/>
              <a:defRPr sz="1294"/>
            </a:lvl9pPr>
          </a:lstStyle>
          <a:p>
            <a:pPr lvl="0"/>
            <a:r>
              <a:rPr lang="en-US"/>
              <a:t>Edit Master text styles</a:t>
            </a:r>
          </a:p>
        </p:txBody>
      </p:sp>
      <p:sp>
        <p:nvSpPr>
          <p:cNvPr id="5" name="Date Placeholder 4"/>
          <p:cNvSpPr>
            <a:spLocks noGrp="1"/>
          </p:cNvSpPr>
          <p:nvPr>
            <p:ph type="dt" sz="half" idx="10"/>
          </p:nvPr>
        </p:nvSpPr>
        <p:spPr/>
        <p:txBody>
          <a:bodyPr/>
          <a:lstStyle/>
          <a:p>
            <a:fld id="{348A881A-CF12-4459-AD89-6B85241C5172}" type="datetimeFigureOut">
              <a:rPr lang="en-US" smtClean="0"/>
              <a:t>12/21/2016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D47A9F-B84B-4D6E-ABB9-568A5EBC0663}" type="slidenum">
              <a:rPr lang="en-US" smtClean="0"/>
              <a:t>‹#›</a:t>
            </a:fld>
            <a:endParaRPr lang="en-US"/>
          </a:p>
        </p:txBody>
      </p:sp>
    </p:spTree>
    <p:extLst>
      <p:ext uri="{BB962C8B-B14F-4D97-AF65-F5344CB8AC3E}">
        <p14:creationId xmlns:p14="http://schemas.microsoft.com/office/powerpoint/2010/main" val="1300208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6476" y="670560"/>
            <a:ext cx="5087332" cy="2346960"/>
          </a:xfrm>
        </p:spPr>
        <p:txBody>
          <a:bodyPr anchor="b"/>
          <a:lstStyle>
            <a:lvl1pPr>
              <a:defRPr sz="41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05749" y="1448224"/>
            <a:ext cx="7985284" cy="7147983"/>
          </a:xfrm>
        </p:spPr>
        <p:txBody>
          <a:bodyPr anchor="t"/>
          <a:lstStyle>
            <a:lvl1pPr marL="0" indent="0">
              <a:buNone/>
              <a:defRPr sz="4140"/>
            </a:lvl1pPr>
            <a:lvl2pPr marL="591525" indent="0">
              <a:buNone/>
              <a:defRPr sz="3623"/>
            </a:lvl2pPr>
            <a:lvl3pPr marL="1183051" indent="0">
              <a:buNone/>
              <a:defRPr sz="3105"/>
            </a:lvl3pPr>
            <a:lvl4pPr marL="1774576" indent="0">
              <a:buNone/>
              <a:defRPr sz="2588"/>
            </a:lvl4pPr>
            <a:lvl5pPr marL="2366101" indent="0">
              <a:buNone/>
              <a:defRPr sz="2588"/>
            </a:lvl5pPr>
            <a:lvl6pPr marL="2957627" indent="0">
              <a:buNone/>
              <a:defRPr sz="2588"/>
            </a:lvl6pPr>
            <a:lvl7pPr marL="3549152" indent="0">
              <a:buNone/>
              <a:defRPr sz="2588"/>
            </a:lvl7pPr>
            <a:lvl8pPr marL="4140678" indent="0">
              <a:buNone/>
              <a:defRPr sz="2588"/>
            </a:lvl8pPr>
            <a:lvl9pPr marL="4732203" indent="0">
              <a:buNone/>
              <a:defRPr sz="2588"/>
            </a:lvl9pPr>
          </a:lstStyle>
          <a:p>
            <a:r>
              <a:rPr lang="en-US"/>
              <a:t>Click icon to add picture</a:t>
            </a:r>
            <a:endParaRPr lang="en-US" dirty="0"/>
          </a:p>
        </p:txBody>
      </p:sp>
      <p:sp>
        <p:nvSpPr>
          <p:cNvPr id="4" name="Text Placeholder 3"/>
          <p:cNvSpPr>
            <a:spLocks noGrp="1"/>
          </p:cNvSpPr>
          <p:nvPr>
            <p:ph type="body" sz="half" idx="2"/>
          </p:nvPr>
        </p:nvSpPr>
        <p:spPr>
          <a:xfrm>
            <a:off x="1086476" y="3017520"/>
            <a:ext cx="5087332" cy="5590329"/>
          </a:xfrm>
        </p:spPr>
        <p:txBody>
          <a:bodyPr/>
          <a:lstStyle>
            <a:lvl1pPr marL="0" indent="0">
              <a:buNone/>
              <a:defRPr sz="2070"/>
            </a:lvl1pPr>
            <a:lvl2pPr marL="591525" indent="0">
              <a:buNone/>
              <a:defRPr sz="1811"/>
            </a:lvl2pPr>
            <a:lvl3pPr marL="1183051" indent="0">
              <a:buNone/>
              <a:defRPr sz="1553"/>
            </a:lvl3pPr>
            <a:lvl4pPr marL="1774576" indent="0">
              <a:buNone/>
              <a:defRPr sz="1294"/>
            </a:lvl4pPr>
            <a:lvl5pPr marL="2366101" indent="0">
              <a:buNone/>
              <a:defRPr sz="1294"/>
            </a:lvl5pPr>
            <a:lvl6pPr marL="2957627" indent="0">
              <a:buNone/>
              <a:defRPr sz="1294"/>
            </a:lvl6pPr>
            <a:lvl7pPr marL="3549152" indent="0">
              <a:buNone/>
              <a:defRPr sz="1294"/>
            </a:lvl7pPr>
            <a:lvl8pPr marL="4140678" indent="0">
              <a:buNone/>
              <a:defRPr sz="1294"/>
            </a:lvl8pPr>
            <a:lvl9pPr marL="4732203" indent="0">
              <a:buNone/>
              <a:defRPr sz="1294"/>
            </a:lvl9pPr>
          </a:lstStyle>
          <a:p>
            <a:pPr lvl="0"/>
            <a:r>
              <a:rPr lang="en-US"/>
              <a:t>Edit Master text styles</a:t>
            </a:r>
          </a:p>
        </p:txBody>
      </p:sp>
      <p:sp>
        <p:nvSpPr>
          <p:cNvPr id="5" name="Date Placeholder 4"/>
          <p:cNvSpPr>
            <a:spLocks noGrp="1"/>
          </p:cNvSpPr>
          <p:nvPr>
            <p:ph type="dt" sz="half" idx="10"/>
          </p:nvPr>
        </p:nvSpPr>
        <p:spPr/>
        <p:txBody>
          <a:bodyPr/>
          <a:lstStyle/>
          <a:p>
            <a:fld id="{348A881A-CF12-4459-AD89-6B85241C5172}" type="datetimeFigureOut">
              <a:rPr lang="en-US" smtClean="0"/>
              <a:t>12/21/2016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D47A9F-B84B-4D6E-ABB9-568A5EBC0663}" type="slidenum">
              <a:rPr lang="en-US" smtClean="0"/>
              <a:t>‹#›</a:t>
            </a:fld>
            <a:endParaRPr lang="en-US"/>
          </a:p>
        </p:txBody>
      </p:sp>
    </p:spTree>
    <p:extLst>
      <p:ext uri="{BB962C8B-B14F-4D97-AF65-F5344CB8AC3E}">
        <p14:creationId xmlns:p14="http://schemas.microsoft.com/office/powerpoint/2010/main" val="2772532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84421" y="535517"/>
            <a:ext cx="13604558"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84421" y="2677584"/>
            <a:ext cx="13604558" cy="6381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84421" y="9322647"/>
            <a:ext cx="3549015" cy="535517"/>
          </a:xfrm>
          <a:prstGeom prst="rect">
            <a:avLst/>
          </a:prstGeom>
        </p:spPr>
        <p:txBody>
          <a:bodyPr vert="horz" lIns="91440" tIns="45720" rIns="91440" bIns="45720" rtlCol="0" anchor="ctr"/>
          <a:lstStyle>
            <a:lvl1pPr algn="l">
              <a:defRPr sz="1553">
                <a:solidFill>
                  <a:schemeClr val="tx1">
                    <a:tint val="75000"/>
                  </a:schemeClr>
                </a:solidFill>
              </a:defRPr>
            </a:lvl1pPr>
          </a:lstStyle>
          <a:p>
            <a:fld id="{348A881A-CF12-4459-AD89-6B85241C5172}" type="datetimeFigureOut">
              <a:rPr lang="en-US" smtClean="0"/>
              <a:t>12/21/2016</a:t>
            </a:fld>
            <a:endParaRPr lang="en-US"/>
          </a:p>
        </p:txBody>
      </p:sp>
      <p:sp>
        <p:nvSpPr>
          <p:cNvPr id="5" name="Footer Placeholder 4"/>
          <p:cNvSpPr>
            <a:spLocks noGrp="1"/>
          </p:cNvSpPr>
          <p:nvPr>
            <p:ph type="ftr" sz="quarter" idx="3"/>
          </p:nvPr>
        </p:nvSpPr>
        <p:spPr>
          <a:xfrm>
            <a:off x="5224939" y="9322647"/>
            <a:ext cx="5323523" cy="535517"/>
          </a:xfrm>
          <a:prstGeom prst="rect">
            <a:avLst/>
          </a:prstGeom>
        </p:spPr>
        <p:txBody>
          <a:bodyPr vert="horz" lIns="91440" tIns="45720" rIns="91440" bIns="45720" rtlCol="0" anchor="ctr"/>
          <a:lstStyle>
            <a:lvl1pPr algn="ctr">
              <a:defRPr sz="155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139964" y="9322647"/>
            <a:ext cx="3549015" cy="535517"/>
          </a:xfrm>
          <a:prstGeom prst="rect">
            <a:avLst/>
          </a:prstGeom>
        </p:spPr>
        <p:txBody>
          <a:bodyPr vert="horz" lIns="91440" tIns="45720" rIns="91440" bIns="45720" rtlCol="0" anchor="ctr"/>
          <a:lstStyle>
            <a:lvl1pPr algn="r">
              <a:defRPr sz="1553">
                <a:solidFill>
                  <a:schemeClr val="tx1">
                    <a:tint val="75000"/>
                  </a:schemeClr>
                </a:solidFill>
              </a:defRPr>
            </a:lvl1pPr>
          </a:lstStyle>
          <a:p>
            <a:fld id="{75D47A9F-B84B-4D6E-ABB9-568A5EBC0663}" type="slidenum">
              <a:rPr lang="en-US" smtClean="0"/>
              <a:t>‹#›</a:t>
            </a:fld>
            <a:endParaRPr lang="en-US"/>
          </a:p>
        </p:txBody>
      </p:sp>
    </p:spTree>
    <p:extLst>
      <p:ext uri="{BB962C8B-B14F-4D97-AF65-F5344CB8AC3E}">
        <p14:creationId xmlns:p14="http://schemas.microsoft.com/office/powerpoint/2010/main" val="165986991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1183051" rtl="0" eaLnBrk="1" latinLnBrk="0" hangingPunct="1">
        <a:lnSpc>
          <a:spcPct val="90000"/>
        </a:lnSpc>
        <a:spcBef>
          <a:spcPct val="0"/>
        </a:spcBef>
        <a:buNone/>
        <a:defRPr sz="5693" kern="1200">
          <a:solidFill>
            <a:schemeClr val="tx1"/>
          </a:solidFill>
          <a:latin typeface="+mj-lt"/>
          <a:ea typeface="+mj-ea"/>
          <a:cs typeface="+mj-cs"/>
        </a:defRPr>
      </a:lvl1pPr>
    </p:titleStyle>
    <p:bodyStyle>
      <a:lvl1pPr marL="295763" indent="-295763" algn="l" defTabSz="1183051" rtl="0" eaLnBrk="1" latinLnBrk="0" hangingPunct="1">
        <a:lnSpc>
          <a:spcPct val="90000"/>
        </a:lnSpc>
        <a:spcBef>
          <a:spcPts val="1294"/>
        </a:spcBef>
        <a:buFont typeface="Arial" panose="020B0604020202020204" pitchFamily="34" charset="0"/>
        <a:buChar char="•"/>
        <a:defRPr sz="3623" kern="1200">
          <a:solidFill>
            <a:schemeClr val="tx1"/>
          </a:solidFill>
          <a:latin typeface="+mn-lt"/>
          <a:ea typeface="+mn-ea"/>
          <a:cs typeface="+mn-cs"/>
        </a:defRPr>
      </a:lvl1pPr>
      <a:lvl2pPr marL="887288" indent="-295763" algn="l" defTabSz="1183051" rtl="0" eaLnBrk="1" latinLnBrk="0" hangingPunct="1">
        <a:lnSpc>
          <a:spcPct val="90000"/>
        </a:lnSpc>
        <a:spcBef>
          <a:spcPts val="647"/>
        </a:spcBef>
        <a:buFont typeface="Arial" panose="020B0604020202020204" pitchFamily="34" charset="0"/>
        <a:buChar char="•"/>
        <a:defRPr sz="3105" kern="1200">
          <a:solidFill>
            <a:schemeClr val="tx1"/>
          </a:solidFill>
          <a:latin typeface="+mn-lt"/>
          <a:ea typeface="+mn-ea"/>
          <a:cs typeface="+mn-cs"/>
        </a:defRPr>
      </a:lvl2pPr>
      <a:lvl3pPr marL="1478813" indent="-295763" algn="l" defTabSz="1183051" rtl="0" eaLnBrk="1" latinLnBrk="0" hangingPunct="1">
        <a:lnSpc>
          <a:spcPct val="90000"/>
        </a:lnSpc>
        <a:spcBef>
          <a:spcPts val="647"/>
        </a:spcBef>
        <a:buFont typeface="Arial" panose="020B0604020202020204" pitchFamily="34" charset="0"/>
        <a:buChar char="•"/>
        <a:defRPr sz="2588" kern="1200">
          <a:solidFill>
            <a:schemeClr val="tx1"/>
          </a:solidFill>
          <a:latin typeface="+mn-lt"/>
          <a:ea typeface="+mn-ea"/>
          <a:cs typeface="+mn-cs"/>
        </a:defRPr>
      </a:lvl3pPr>
      <a:lvl4pPr marL="2070339" indent="-295763" algn="l" defTabSz="1183051" rtl="0" eaLnBrk="1" latinLnBrk="0" hangingPunct="1">
        <a:lnSpc>
          <a:spcPct val="90000"/>
        </a:lnSpc>
        <a:spcBef>
          <a:spcPts val="647"/>
        </a:spcBef>
        <a:buFont typeface="Arial" panose="020B0604020202020204" pitchFamily="34" charset="0"/>
        <a:buChar char="•"/>
        <a:defRPr sz="2329" kern="1200">
          <a:solidFill>
            <a:schemeClr val="tx1"/>
          </a:solidFill>
          <a:latin typeface="+mn-lt"/>
          <a:ea typeface="+mn-ea"/>
          <a:cs typeface="+mn-cs"/>
        </a:defRPr>
      </a:lvl4pPr>
      <a:lvl5pPr marL="2661864" indent="-295763" algn="l" defTabSz="1183051" rtl="0" eaLnBrk="1" latinLnBrk="0" hangingPunct="1">
        <a:lnSpc>
          <a:spcPct val="90000"/>
        </a:lnSpc>
        <a:spcBef>
          <a:spcPts val="647"/>
        </a:spcBef>
        <a:buFont typeface="Arial" panose="020B0604020202020204" pitchFamily="34" charset="0"/>
        <a:buChar char="•"/>
        <a:defRPr sz="2329" kern="1200">
          <a:solidFill>
            <a:schemeClr val="tx1"/>
          </a:solidFill>
          <a:latin typeface="+mn-lt"/>
          <a:ea typeface="+mn-ea"/>
          <a:cs typeface="+mn-cs"/>
        </a:defRPr>
      </a:lvl5pPr>
      <a:lvl6pPr marL="3253389" indent="-295763" algn="l" defTabSz="1183051" rtl="0" eaLnBrk="1" latinLnBrk="0" hangingPunct="1">
        <a:lnSpc>
          <a:spcPct val="90000"/>
        </a:lnSpc>
        <a:spcBef>
          <a:spcPts val="647"/>
        </a:spcBef>
        <a:buFont typeface="Arial" panose="020B0604020202020204" pitchFamily="34" charset="0"/>
        <a:buChar char="•"/>
        <a:defRPr sz="2329" kern="1200">
          <a:solidFill>
            <a:schemeClr val="tx1"/>
          </a:solidFill>
          <a:latin typeface="+mn-lt"/>
          <a:ea typeface="+mn-ea"/>
          <a:cs typeface="+mn-cs"/>
        </a:defRPr>
      </a:lvl6pPr>
      <a:lvl7pPr marL="3844915" indent="-295763" algn="l" defTabSz="1183051" rtl="0" eaLnBrk="1" latinLnBrk="0" hangingPunct="1">
        <a:lnSpc>
          <a:spcPct val="90000"/>
        </a:lnSpc>
        <a:spcBef>
          <a:spcPts val="647"/>
        </a:spcBef>
        <a:buFont typeface="Arial" panose="020B0604020202020204" pitchFamily="34" charset="0"/>
        <a:buChar char="•"/>
        <a:defRPr sz="2329" kern="1200">
          <a:solidFill>
            <a:schemeClr val="tx1"/>
          </a:solidFill>
          <a:latin typeface="+mn-lt"/>
          <a:ea typeface="+mn-ea"/>
          <a:cs typeface="+mn-cs"/>
        </a:defRPr>
      </a:lvl7pPr>
      <a:lvl8pPr marL="4436440" indent="-295763" algn="l" defTabSz="1183051" rtl="0" eaLnBrk="1" latinLnBrk="0" hangingPunct="1">
        <a:lnSpc>
          <a:spcPct val="90000"/>
        </a:lnSpc>
        <a:spcBef>
          <a:spcPts val="647"/>
        </a:spcBef>
        <a:buFont typeface="Arial" panose="020B0604020202020204" pitchFamily="34" charset="0"/>
        <a:buChar char="•"/>
        <a:defRPr sz="2329" kern="1200">
          <a:solidFill>
            <a:schemeClr val="tx1"/>
          </a:solidFill>
          <a:latin typeface="+mn-lt"/>
          <a:ea typeface="+mn-ea"/>
          <a:cs typeface="+mn-cs"/>
        </a:defRPr>
      </a:lvl8pPr>
      <a:lvl9pPr marL="5027966" indent="-295763" algn="l" defTabSz="1183051" rtl="0" eaLnBrk="1" latinLnBrk="0" hangingPunct="1">
        <a:lnSpc>
          <a:spcPct val="90000"/>
        </a:lnSpc>
        <a:spcBef>
          <a:spcPts val="647"/>
        </a:spcBef>
        <a:buFont typeface="Arial" panose="020B0604020202020204" pitchFamily="34" charset="0"/>
        <a:buChar char="•"/>
        <a:defRPr sz="2329" kern="1200">
          <a:solidFill>
            <a:schemeClr val="tx1"/>
          </a:solidFill>
          <a:latin typeface="+mn-lt"/>
          <a:ea typeface="+mn-ea"/>
          <a:cs typeface="+mn-cs"/>
        </a:defRPr>
      </a:lvl9pPr>
    </p:bodyStyle>
    <p:otherStyle>
      <a:defPPr>
        <a:defRPr lang="en-US"/>
      </a:defPPr>
      <a:lvl1pPr marL="0" algn="l" defTabSz="1183051" rtl="0" eaLnBrk="1" latinLnBrk="0" hangingPunct="1">
        <a:defRPr sz="2329" kern="1200">
          <a:solidFill>
            <a:schemeClr val="tx1"/>
          </a:solidFill>
          <a:latin typeface="+mn-lt"/>
          <a:ea typeface="+mn-ea"/>
          <a:cs typeface="+mn-cs"/>
        </a:defRPr>
      </a:lvl1pPr>
      <a:lvl2pPr marL="591525" algn="l" defTabSz="1183051" rtl="0" eaLnBrk="1" latinLnBrk="0" hangingPunct="1">
        <a:defRPr sz="2329" kern="1200">
          <a:solidFill>
            <a:schemeClr val="tx1"/>
          </a:solidFill>
          <a:latin typeface="+mn-lt"/>
          <a:ea typeface="+mn-ea"/>
          <a:cs typeface="+mn-cs"/>
        </a:defRPr>
      </a:lvl2pPr>
      <a:lvl3pPr marL="1183051" algn="l" defTabSz="1183051" rtl="0" eaLnBrk="1" latinLnBrk="0" hangingPunct="1">
        <a:defRPr sz="2329" kern="1200">
          <a:solidFill>
            <a:schemeClr val="tx1"/>
          </a:solidFill>
          <a:latin typeface="+mn-lt"/>
          <a:ea typeface="+mn-ea"/>
          <a:cs typeface="+mn-cs"/>
        </a:defRPr>
      </a:lvl3pPr>
      <a:lvl4pPr marL="1774576" algn="l" defTabSz="1183051" rtl="0" eaLnBrk="1" latinLnBrk="0" hangingPunct="1">
        <a:defRPr sz="2329" kern="1200">
          <a:solidFill>
            <a:schemeClr val="tx1"/>
          </a:solidFill>
          <a:latin typeface="+mn-lt"/>
          <a:ea typeface="+mn-ea"/>
          <a:cs typeface="+mn-cs"/>
        </a:defRPr>
      </a:lvl4pPr>
      <a:lvl5pPr marL="2366101" algn="l" defTabSz="1183051" rtl="0" eaLnBrk="1" latinLnBrk="0" hangingPunct="1">
        <a:defRPr sz="2329" kern="1200">
          <a:solidFill>
            <a:schemeClr val="tx1"/>
          </a:solidFill>
          <a:latin typeface="+mn-lt"/>
          <a:ea typeface="+mn-ea"/>
          <a:cs typeface="+mn-cs"/>
        </a:defRPr>
      </a:lvl5pPr>
      <a:lvl6pPr marL="2957627" algn="l" defTabSz="1183051" rtl="0" eaLnBrk="1" latinLnBrk="0" hangingPunct="1">
        <a:defRPr sz="2329" kern="1200">
          <a:solidFill>
            <a:schemeClr val="tx1"/>
          </a:solidFill>
          <a:latin typeface="+mn-lt"/>
          <a:ea typeface="+mn-ea"/>
          <a:cs typeface="+mn-cs"/>
        </a:defRPr>
      </a:lvl6pPr>
      <a:lvl7pPr marL="3549152" algn="l" defTabSz="1183051" rtl="0" eaLnBrk="1" latinLnBrk="0" hangingPunct="1">
        <a:defRPr sz="2329" kern="1200">
          <a:solidFill>
            <a:schemeClr val="tx1"/>
          </a:solidFill>
          <a:latin typeface="+mn-lt"/>
          <a:ea typeface="+mn-ea"/>
          <a:cs typeface="+mn-cs"/>
        </a:defRPr>
      </a:lvl7pPr>
      <a:lvl8pPr marL="4140678" algn="l" defTabSz="1183051" rtl="0" eaLnBrk="1" latinLnBrk="0" hangingPunct="1">
        <a:defRPr sz="2329" kern="1200">
          <a:solidFill>
            <a:schemeClr val="tx1"/>
          </a:solidFill>
          <a:latin typeface="+mn-lt"/>
          <a:ea typeface="+mn-ea"/>
          <a:cs typeface="+mn-cs"/>
        </a:defRPr>
      </a:lvl8pPr>
      <a:lvl9pPr marL="4732203" algn="l" defTabSz="1183051" rtl="0" eaLnBrk="1" latinLnBrk="0" hangingPunct="1">
        <a:defRPr sz="232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812" r="17763" b="10950"/>
          <a:stretch/>
        </p:blipFill>
        <p:spPr bwMode="auto">
          <a:xfrm>
            <a:off x="8019722" y="-6350"/>
            <a:ext cx="7759700" cy="1006475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nvGrpSpPr>
          <p:cNvPr id="11" name="Group 10"/>
          <p:cNvGrpSpPr/>
          <p:nvPr/>
        </p:nvGrpSpPr>
        <p:grpSpPr>
          <a:xfrm>
            <a:off x="457200" y="0"/>
            <a:ext cx="7315200" cy="10058400"/>
            <a:chOff x="800100" y="0"/>
            <a:chExt cx="7315200" cy="10058400"/>
          </a:xfrm>
        </p:grpSpPr>
        <p:sp>
          <p:nvSpPr>
            <p:cNvPr id="6" name="Rectangle 7"/>
            <p:cNvSpPr>
              <a:spLocks noChangeArrowheads="1"/>
            </p:cNvSpPr>
            <p:nvPr/>
          </p:nvSpPr>
          <p:spPr bwMode="auto">
            <a:xfrm>
              <a:off x="3890963" y="0"/>
              <a:ext cx="4224337" cy="10058400"/>
            </a:xfrm>
            <a:prstGeom prst="rect">
              <a:avLst/>
            </a:prstGeom>
            <a:solidFill>
              <a:srgbClr val="000000"/>
            </a:solidFill>
            <a:ln w="25400" algn="ctr">
              <a:no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4333" tIns="34333" rIns="34333" bIns="34333" numCol="1" anchor="t" anchorCtr="0" compatLnSpc="1">
              <a:prstTxWarp prst="textNoShape">
                <a:avLst/>
              </a:prstTxWarp>
            </a:bodyPr>
            <a:lstStyle/>
            <a:p>
              <a:endParaRPr lang="en-US" sz="2058"/>
            </a:p>
          </p:txBody>
        </p:sp>
        <p:sp>
          <p:nvSpPr>
            <p:cNvPr id="4" name="Rectangle 4"/>
            <p:cNvSpPr>
              <a:spLocks noChangeArrowheads="1"/>
            </p:cNvSpPr>
            <p:nvPr/>
          </p:nvSpPr>
          <p:spPr bwMode="auto">
            <a:xfrm>
              <a:off x="800100" y="457200"/>
              <a:ext cx="2848564" cy="7992239"/>
            </a:xfrm>
            <a:prstGeom prst="rect">
              <a:avLst/>
            </a:prstGeom>
            <a:noFill/>
            <a:ln>
              <a:noFill/>
            </a:ln>
            <a:effectLst/>
            <a:extLst>
              <a:ext uri="{909E8E84-426E-40DD-AFC4-6F175D3DCCD1}">
                <a14:hiddenFill xmlns:a14="http://schemas.microsoft.com/office/drawing/2010/main">
                  <a:solidFill>
                    <a:srgbClr val="9CBA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4333" tIns="34333" rIns="34333" bIns="34333" numCol="1" anchor="t" anchorCtr="0" compatLnSpc="1">
              <a:prstTxWarp prst="textNoShape">
                <a:avLst/>
              </a:prstTxWarp>
            </a:bodyPr>
            <a:lstStyle/>
            <a:p>
              <a:pPr marR="941794" defTabSz="858344" eaLnBrk="0" fontAlgn="base" hangingPunct="0">
                <a:spcBef>
                  <a:spcPct val="0"/>
                </a:spcBef>
                <a:spcAft>
                  <a:spcPct val="0"/>
                </a:spcAft>
              </a:pPr>
              <a:r>
                <a:rPr lang="en-US" altLang="en-US" sz="1314" b="1" dirty="0">
                  <a:solidFill>
                    <a:srgbClr val="000000"/>
                  </a:solidFill>
                  <a:latin typeface="Arial" panose="020B0604020202020204" pitchFamily="34" charset="0"/>
                </a:rPr>
                <a:t>Self Service Reporting using Power BI within Dynamics AX 2012</a:t>
              </a:r>
            </a:p>
            <a:p>
              <a:pPr marR="941794" defTabSz="858344" eaLnBrk="0" fontAlgn="base" hangingPunct="0">
                <a:spcBef>
                  <a:spcPct val="0"/>
                </a:spcBef>
                <a:spcAft>
                  <a:spcPct val="0"/>
                </a:spcAft>
              </a:pPr>
              <a:endParaRPr lang="en-US" altLang="en-US" sz="939" b="1" dirty="0">
                <a:solidFill>
                  <a:srgbClr val="000000"/>
                </a:solidFill>
                <a:latin typeface="Arial" panose="020B0604020202020204" pitchFamily="34" charset="0"/>
              </a:endParaRPr>
            </a:p>
            <a:p>
              <a:pPr defTabSz="858344" eaLnBrk="0" fontAlgn="base" hangingPunct="0">
                <a:spcBef>
                  <a:spcPct val="0"/>
                </a:spcBef>
                <a:spcAft>
                  <a:spcPct val="0"/>
                </a:spcAft>
              </a:pPr>
              <a:r>
                <a:rPr lang="en-US" altLang="en-US" sz="1126" dirty="0">
                  <a:solidFill>
                    <a:srgbClr val="000000"/>
                  </a:solidFill>
                  <a:latin typeface="Calibri" panose="020F0502020204030204" pitchFamily="34" charset="0"/>
                </a:rPr>
                <a:t>Maybe you thought that the only thing that is better than Power BI within Excel is Power BI Online, but you are so wrong was wrong.  The Power BI Desktop application that is available from the Power BI website is much better and everyone needs to use it.</a:t>
              </a:r>
            </a:p>
            <a:p>
              <a:pPr defTabSz="858344" eaLnBrk="0" fontAlgn="base" hangingPunct="0">
                <a:spcBef>
                  <a:spcPct val="0"/>
                </a:spcBef>
                <a:spcAft>
                  <a:spcPct val="0"/>
                </a:spcAft>
              </a:pPr>
              <a:endParaRPr lang="en-US" altLang="en-US" sz="1126" dirty="0">
                <a:solidFill>
                  <a:srgbClr val="000000"/>
                </a:solidFill>
                <a:latin typeface="Calibri" panose="020F0502020204030204" pitchFamily="34" charset="0"/>
              </a:endParaRPr>
            </a:p>
            <a:p>
              <a:pPr defTabSz="858344" eaLnBrk="0" fontAlgn="base" hangingPunct="0">
                <a:spcBef>
                  <a:spcPct val="0"/>
                </a:spcBef>
                <a:spcAft>
                  <a:spcPct val="0"/>
                </a:spcAft>
              </a:pPr>
              <a:r>
                <a:rPr lang="en-US" altLang="en-US" sz="1126" dirty="0">
                  <a:solidFill>
                    <a:srgbClr val="000000"/>
                  </a:solidFill>
                  <a:latin typeface="Calibri" panose="020F0502020204030204" pitchFamily="34" charset="0"/>
                </a:rPr>
                <a:t>The Power BI Desktop is a standalone dashboard designing tool that takes all of the great features within Excel like Power Query, PowerView, and PowerPivot and puts them in one single place to make all of your reporting a synch.  And after you have finished building your dashboards, you can then publish them to the new hosted Power BI portal and create your own custom dashboards, and even perform Q&amp;A on the data just by typing in the questions that you want answered.</a:t>
              </a:r>
            </a:p>
            <a:p>
              <a:pPr defTabSz="858344" eaLnBrk="0" fontAlgn="base" hangingPunct="0">
                <a:spcBef>
                  <a:spcPct val="0"/>
                </a:spcBef>
                <a:spcAft>
                  <a:spcPct val="0"/>
                </a:spcAft>
              </a:pPr>
              <a:endParaRPr lang="en-US" altLang="en-US" sz="1126" dirty="0">
                <a:solidFill>
                  <a:srgbClr val="000000"/>
                </a:solidFill>
                <a:latin typeface="Calibri" panose="020F0502020204030204" pitchFamily="34" charset="0"/>
              </a:endParaRPr>
            </a:p>
            <a:p>
              <a:pPr defTabSz="858344" eaLnBrk="0" fontAlgn="base" hangingPunct="0">
                <a:spcBef>
                  <a:spcPct val="0"/>
                </a:spcBef>
                <a:spcAft>
                  <a:spcPct val="0"/>
                </a:spcAft>
              </a:pPr>
              <a:r>
                <a:rPr lang="en-US" altLang="en-US" sz="1126" dirty="0">
                  <a:solidFill>
                    <a:srgbClr val="000000"/>
                  </a:solidFill>
                  <a:latin typeface="Calibri" panose="020F0502020204030204" pitchFamily="34" charset="0"/>
                </a:rPr>
                <a:t>In this guide we will look at this new tool and how you can use it to quickly analyze all of your Dynamics AX data and also blend in multiple data feeds into one dashboard to view all of the data that you need all in one place.</a:t>
              </a:r>
            </a:p>
          </p:txBody>
        </p:sp>
        <p:pic>
          <p:nvPicPr>
            <p:cNvPr id="1029" name="Picture 5" descr="BSP_Bl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100" y="8729452"/>
              <a:ext cx="859828" cy="871748"/>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 name="Rectangle 6"/>
            <p:cNvSpPr>
              <a:spLocks noChangeArrowheads="1"/>
            </p:cNvSpPr>
            <p:nvPr/>
          </p:nvSpPr>
          <p:spPr bwMode="auto">
            <a:xfrm>
              <a:off x="4114800" y="457200"/>
              <a:ext cx="3543300" cy="9144000"/>
            </a:xfrm>
            <a:prstGeom prst="rect">
              <a:avLst/>
            </a:prstGeom>
            <a:noFill/>
            <a:ln>
              <a:noFill/>
            </a:ln>
            <a:effectLst/>
            <a:extLst>
              <a:ext uri="{909E8E84-426E-40DD-AFC4-6F175D3DCCD1}">
                <a14:hiddenFill xmlns:a14="http://schemas.microsoft.com/office/drawing/2010/main">
                  <a:solidFill>
                    <a:srgbClr val="9CBA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4333" tIns="34333" rIns="34333" bIns="34333" numCol="1" anchor="t" anchorCtr="0" compatLnSpc="1">
              <a:prstTxWarp prst="textNoShape">
                <a:avLst/>
              </a:prstTxWarp>
            </a:bodyPr>
            <a:lstStyle/>
            <a:p>
              <a:pPr defTabSz="858344" eaLnBrk="0" fontAlgn="base" hangingPunct="0">
                <a:spcBef>
                  <a:spcPct val="0"/>
                </a:spcBef>
                <a:spcAft>
                  <a:spcPts val="1314"/>
                </a:spcAft>
              </a:pPr>
              <a:r>
                <a:rPr lang="en-US" altLang="en-US" sz="1314" b="1" dirty="0">
                  <a:solidFill>
                    <a:srgbClr val="FFFFFF"/>
                  </a:solidFill>
                  <a:latin typeface="Arial" panose="020B0604020202020204" pitchFamily="34" charset="0"/>
                </a:rPr>
                <a:t>About the Author</a:t>
              </a:r>
            </a:p>
            <a:p>
              <a:pPr defTabSz="858344" eaLnBrk="0" fontAlgn="base" hangingPunct="0">
                <a:spcBef>
                  <a:spcPct val="0"/>
                </a:spcBef>
                <a:spcAft>
                  <a:spcPts val="751"/>
                </a:spcAft>
              </a:pPr>
              <a:r>
                <a:rPr lang="en-US" altLang="en-US" sz="1126" dirty="0">
                  <a:solidFill>
                    <a:srgbClr val="FFFFFF"/>
                  </a:solidFill>
                  <a:latin typeface="Calibri" panose="020F0502020204030204" pitchFamily="34" charset="0"/>
                </a:rPr>
                <a:t>Murray Fife is an Author of over 25 books on Microsoft Dynamics including the Bare Bones Configuration Guide series of over 15 books which step the user through the setup of initial Dynamics instance, then through the Financial modules and then through the configuration of the more specialized modules like production, service management, and project accounting.  You can find all of his books on Amazon at www.amazon.com/author/murrayfife.</a:t>
              </a:r>
            </a:p>
            <a:p>
              <a:pPr defTabSz="858344" eaLnBrk="0" fontAlgn="base" hangingPunct="0">
                <a:spcBef>
                  <a:spcPct val="0"/>
                </a:spcBef>
                <a:spcAft>
                  <a:spcPts val="751"/>
                </a:spcAft>
              </a:pPr>
              <a:r>
                <a:rPr lang="en-US" altLang="en-US" sz="1126" dirty="0">
                  <a:solidFill>
                    <a:srgbClr val="FFFFFF"/>
                  </a:solidFill>
                  <a:latin typeface="Calibri" panose="020F0502020204030204" pitchFamily="34" charset="0"/>
                </a:rPr>
                <a:t>Murray is also the curator of the Dynamics Companions (www.dynamicscompanions.com) site which he built from the ground up as a resource for all of the Microsoft Dynamics community where you can find walkthroughs and blueprints that he created since first being introduced to the Microsoft Dynamics product.  </a:t>
              </a:r>
            </a:p>
            <a:p>
              <a:pPr defTabSz="858344" eaLnBrk="0" fontAlgn="base" hangingPunct="0">
                <a:spcBef>
                  <a:spcPct val="0"/>
                </a:spcBef>
                <a:spcAft>
                  <a:spcPts val="751"/>
                </a:spcAft>
              </a:pPr>
              <a:r>
                <a:rPr lang="en-US" altLang="en-US" sz="1126" dirty="0">
                  <a:solidFill>
                    <a:srgbClr val="FFFFFF"/>
                  </a:solidFill>
                  <a:latin typeface="Calibri" panose="020F0502020204030204" pitchFamily="34" charset="0"/>
                </a:rPr>
                <a:t>For more information on Murray, here is his contact information:</a:t>
              </a:r>
            </a:p>
            <a:p>
              <a:pPr defTabSz="858344" eaLnBrk="0" fontAlgn="base" hangingPunct="0">
                <a:spcBef>
                  <a:spcPct val="0"/>
                </a:spcBef>
                <a:spcAft>
                  <a:spcPts val="751"/>
                </a:spcAft>
              </a:pPr>
              <a:r>
                <a:rPr lang="en-US" altLang="en-US" sz="1126" b="1" dirty="0">
                  <a:solidFill>
                    <a:srgbClr val="FFFFFF"/>
                  </a:solidFill>
                  <a:latin typeface="Calibri" panose="020F0502020204030204" pitchFamily="34" charset="0"/>
                </a:rPr>
                <a:t>Email: </a:t>
              </a:r>
              <a:r>
                <a:rPr lang="en-US" altLang="en-US" sz="1126" dirty="0">
                  <a:solidFill>
                    <a:srgbClr val="FFFFFF"/>
                  </a:solidFill>
                  <a:latin typeface="Calibri" panose="020F0502020204030204" pitchFamily="34" charset="0"/>
                </a:rPr>
                <a:t>mcf@dynamicscompanions.com</a:t>
              </a:r>
            </a:p>
            <a:p>
              <a:pPr defTabSz="858344" eaLnBrk="0" fontAlgn="base" hangingPunct="0">
                <a:spcBef>
                  <a:spcPct val="0"/>
                </a:spcBef>
                <a:spcAft>
                  <a:spcPts val="751"/>
                </a:spcAft>
              </a:pPr>
              <a:r>
                <a:rPr lang="en-US" altLang="en-US" sz="1126" b="1" dirty="0">
                  <a:solidFill>
                    <a:srgbClr val="FFFFFF"/>
                  </a:solidFill>
                  <a:latin typeface="Calibri" panose="020F0502020204030204" pitchFamily="34" charset="0"/>
                </a:rPr>
                <a:t>Twitter:</a:t>
              </a:r>
              <a:r>
                <a:rPr lang="en-US" altLang="en-US" sz="1126" dirty="0">
                  <a:solidFill>
                    <a:srgbClr val="FFFFFF"/>
                  </a:solidFill>
                  <a:latin typeface="Calibri" panose="020F0502020204030204" pitchFamily="34" charset="0"/>
                </a:rPr>
                <a:t> @murrayfife</a:t>
              </a:r>
            </a:p>
            <a:p>
              <a:pPr defTabSz="858344" eaLnBrk="0" fontAlgn="base" hangingPunct="0">
                <a:spcBef>
                  <a:spcPct val="0"/>
                </a:spcBef>
                <a:spcAft>
                  <a:spcPts val="751"/>
                </a:spcAft>
              </a:pPr>
              <a:r>
                <a:rPr lang="en-US" altLang="en-US" sz="1126" b="1" dirty="0">
                  <a:solidFill>
                    <a:srgbClr val="FFFFFF"/>
                  </a:solidFill>
                  <a:latin typeface="Calibri" panose="020F0502020204030204" pitchFamily="34" charset="0"/>
                </a:rPr>
                <a:t>Facebook:</a:t>
              </a:r>
              <a:r>
                <a:rPr lang="en-US" altLang="en-US" sz="1126" dirty="0">
                  <a:solidFill>
                    <a:srgbClr val="FFFFFF"/>
                  </a:solidFill>
                  <a:latin typeface="Calibri" panose="020F0502020204030204" pitchFamily="34" charset="0"/>
                </a:rPr>
                <a:t>  facebook.com/</a:t>
              </a:r>
              <a:r>
                <a:rPr lang="en-US" altLang="en-US" sz="1126" dirty="0" err="1">
                  <a:solidFill>
                    <a:srgbClr val="FFFFFF"/>
                  </a:solidFill>
                  <a:latin typeface="Calibri" panose="020F0502020204030204" pitchFamily="34" charset="0"/>
                </a:rPr>
                <a:t>murraycfife</a:t>
              </a:r>
              <a:br>
                <a:rPr lang="en-US" altLang="en-US" sz="1126" dirty="0">
                  <a:solidFill>
                    <a:srgbClr val="FFFFFF"/>
                  </a:solidFill>
                  <a:latin typeface="Calibri" panose="020F0502020204030204" pitchFamily="34" charset="0"/>
                </a:rPr>
              </a:br>
              <a:r>
                <a:rPr lang="en-US" altLang="en-US" sz="1126" b="1" dirty="0">
                  <a:solidFill>
                    <a:srgbClr val="FFFFFF"/>
                  </a:solidFill>
                  <a:latin typeface="Calibri" panose="020F0502020204030204" pitchFamily="34" charset="0"/>
                </a:rPr>
                <a:t>Google: </a:t>
              </a:r>
              <a:r>
                <a:rPr lang="en-US" altLang="en-US" sz="1126" dirty="0">
                  <a:solidFill>
                    <a:srgbClr val="FFFFFF"/>
                  </a:solidFill>
                  <a:latin typeface="Calibri" panose="020F0502020204030204" pitchFamily="34" charset="0"/>
                </a:rPr>
                <a:t> google.com/+murrayfife</a:t>
              </a:r>
              <a:br>
                <a:rPr lang="en-US" altLang="en-US" sz="1126" dirty="0">
                  <a:solidFill>
                    <a:srgbClr val="FFFFFF"/>
                  </a:solidFill>
                  <a:latin typeface="Calibri" panose="020F0502020204030204" pitchFamily="34" charset="0"/>
                </a:rPr>
              </a:br>
              <a:r>
                <a:rPr lang="en-US" altLang="en-US" sz="1126" b="1" dirty="0">
                  <a:solidFill>
                    <a:srgbClr val="FFFFFF"/>
                  </a:solidFill>
                  <a:latin typeface="Calibri" panose="020F0502020204030204" pitchFamily="34" charset="0"/>
                </a:rPr>
                <a:t>LinkedIn:</a:t>
              </a:r>
              <a:r>
                <a:rPr lang="en-US" altLang="en-US" sz="1126" dirty="0">
                  <a:solidFill>
                    <a:srgbClr val="FFFFFF"/>
                  </a:solidFill>
                  <a:latin typeface="Calibri" panose="020F0502020204030204" pitchFamily="34" charset="0"/>
                </a:rPr>
                <a:t>  linkedin.com/in/murrayfife</a:t>
              </a:r>
            </a:p>
            <a:p>
              <a:pPr defTabSz="858344" eaLnBrk="0" fontAlgn="base" hangingPunct="0">
                <a:spcBef>
                  <a:spcPct val="0"/>
                </a:spcBef>
                <a:spcAft>
                  <a:spcPts val="751"/>
                </a:spcAft>
              </a:pPr>
              <a:r>
                <a:rPr lang="en-US" altLang="en-US" sz="1126" b="1" dirty="0">
                  <a:solidFill>
                    <a:srgbClr val="FFFFFF"/>
                  </a:solidFill>
                  <a:latin typeface="Calibri" panose="020F0502020204030204" pitchFamily="34" charset="0"/>
                </a:rPr>
                <a:t>Blog:</a:t>
              </a:r>
              <a:r>
                <a:rPr lang="en-US" altLang="en-US" sz="1126" dirty="0">
                  <a:solidFill>
                    <a:srgbClr val="FFFFFF"/>
                  </a:solidFill>
                  <a:latin typeface="Calibri" panose="020F0502020204030204" pitchFamily="34" charset="0"/>
                </a:rPr>
                <a:t>  atinkerersnotebook.com</a:t>
              </a:r>
              <a:br>
                <a:rPr lang="en-US" altLang="en-US" sz="1126" dirty="0">
                  <a:solidFill>
                    <a:srgbClr val="FFFFFF"/>
                  </a:solidFill>
                  <a:latin typeface="Calibri" panose="020F0502020204030204" pitchFamily="34" charset="0"/>
                </a:rPr>
              </a:br>
              <a:r>
                <a:rPr lang="en-US" altLang="en-US" sz="1126" b="1" dirty="0">
                  <a:solidFill>
                    <a:srgbClr val="FFFFFF"/>
                  </a:solidFill>
                  <a:latin typeface="Calibri" panose="020F0502020204030204" pitchFamily="34" charset="0"/>
                </a:rPr>
                <a:t>Docs:</a:t>
              </a:r>
              <a:r>
                <a:rPr lang="en-US" altLang="en-US" sz="1126" dirty="0">
                  <a:solidFill>
                    <a:srgbClr val="FFFFFF"/>
                  </a:solidFill>
                  <a:latin typeface="Calibri" panose="020F0502020204030204" pitchFamily="34" charset="0"/>
                </a:rPr>
                <a:t>  docs.com/</a:t>
              </a:r>
              <a:r>
                <a:rPr lang="en-US" altLang="en-US" sz="1126" dirty="0" err="1">
                  <a:solidFill>
                    <a:srgbClr val="FFFFFF"/>
                  </a:solidFill>
                  <a:latin typeface="Calibri" panose="020F0502020204030204" pitchFamily="34" charset="0"/>
                </a:rPr>
                <a:t>atinkerersnotebook</a:t>
              </a:r>
              <a:endParaRPr lang="en-US" altLang="en-US" sz="1126" dirty="0">
                <a:solidFill>
                  <a:srgbClr val="FFFFFF"/>
                </a:solidFill>
                <a:latin typeface="Calibri" panose="020F0502020204030204" pitchFamily="34" charset="0"/>
              </a:endParaRPr>
            </a:p>
            <a:p>
              <a:pPr defTabSz="858344" eaLnBrk="0" fontAlgn="base" hangingPunct="0">
                <a:spcBef>
                  <a:spcPct val="0"/>
                </a:spcBef>
                <a:spcAft>
                  <a:spcPts val="751"/>
                </a:spcAft>
              </a:pPr>
              <a:r>
                <a:rPr lang="en-US" altLang="en-US" sz="1126" b="1" dirty="0">
                  <a:solidFill>
                    <a:srgbClr val="FFFFFF"/>
                  </a:solidFill>
                  <a:latin typeface="Calibri" panose="020F0502020204030204" pitchFamily="34" charset="0"/>
                </a:rPr>
                <a:t>Amazon:</a:t>
              </a:r>
              <a:r>
                <a:rPr lang="en-US" altLang="en-US" sz="1126" dirty="0">
                  <a:solidFill>
                    <a:srgbClr val="FFFFFF"/>
                  </a:solidFill>
                  <a:latin typeface="Calibri" panose="020F0502020204030204" pitchFamily="34" charset="0"/>
                </a:rPr>
                <a:t> amazon.com/author/murrayfife</a:t>
              </a:r>
            </a:p>
            <a:p>
              <a:pPr defTabSz="858344" eaLnBrk="0" fontAlgn="base" hangingPunct="0">
                <a:spcBef>
                  <a:spcPct val="0"/>
                </a:spcBef>
                <a:spcAft>
                  <a:spcPts val="751"/>
                </a:spcAft>
              </a:pPr>
              <a:endParaRPr lang="en-US" altLang="en-US" sz="1878" dirty="0">
                <a:latin typeface="Arial" panose="020B0604020202020204" pitchFamily="34" charset="0"/>
              </a:endParaRPr>
            </a:p>
          </p:txBody>
        </p:sp>
        <p:pic>
          <p:nvPicPr>
            <p:cNvPr id="3" name="Picture 3" descr="2013"/>
            <p:cNvPicPr>
              <a:picLocks noChangeAspect="1" noChangeArrowheads="1"/>
            </p:cNvPicPr>
            <p:nvPr/>
          </p:nvPicPr>
          <p:blipFill>
            <a:blip r:embed="rId4" cstate="print">
              <a:extLst>
                <a:ext uri="{28A0092B-C50C-407E-A947-70E740481C1C}">
                  <a14:useLocalDpi xmlns:a14="http://schemas.microsoft.com/office/drawing/2010/main" val="0"/>
                </a:ext>
              </a:extLst>
            </a:blip>
            <a:srcRect l="2296" r="2296"/>
            <a:stretch>
              <a:fillRect/>
            </a:stretch>
          </p:blipFill>
          <p:spPr bwMode="auto">
            <a:xfrm>
              <a:off x="6541681" y="457200"/>
              <a:ext cx="1116419" cy="1561215"/>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5122" y="0"/>
            <a:ext cx="7734300" cy="10058400"/>
          </a:xfrm>
          <a:prstGeom prst="rect">
            <a:avLst/>
          </a:prstGeom>
          <a:solidFill>
            <a:schemeClr val="tx1">
              <a:alpha val="50000"/>
            </a:schemeClr>
          </a:solidFill>
          <a:ln>
            <a:noFill/>
          </a:ln>
          <a:effectLst/>
          <a:extLst/>
        </p:spPr>
      </p:pic>
      <p:sp>
        <p:nvSpPr>
          <p:cNvPr id="7" name="Rectangle 7"/>
          <p:cNvSpPr>
            <a:spLocks noChangeArrowheads="1"/>
          </p:cNvSpPr>
          <p:nvPr/>
        </p:nvSpPr>
        <p:spPr bwMode="auto">
          <a:xfrm>
            <a:off x="9378622" y="8229600"/>
            <a:ext cx="5067301"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34333" tIns="34333" rIns="34333" bIns="34333" numCol="1" anchor="b" anchorCtr="0" compatLnSpc="1">
            <a:prstTxWarp prst="textNoShape">
              <a:avLst/>
            </a:prstTxWarp>
          </a:bodyPr>
          <a:lstStyle/>
          <a:p>
            <a:pPr algn="ctr" defTabSz="858344" eaLnBrk="0" fontAlgn="base" hangingPunct="0">
              <a:spcBef>
                <a:spcPct val="0"/>
              </a:spcBef>
              <a:spcAft>
                <a:spcPct val="0"/>
              </a:spcAft>
            </a:pPr>
            <a:r>
              <a:rPr lang="en-US" altLang="en-US" sz="2253" spc="335" dirty="0">
                <a:solidFill>
                  <a:srgbClr val="FFFFFF"/>
                </a:solidFill>
                <a:latin typeface="Arial" panose="020B0604020202020204" pitchFamily="34" charset="0"/>
              </a:rPr>
              <a:t>MURRAY FIFE</a:t>
            </a:r>
            <a:endParaRPr lang="en-US" altLang="en-US" sz="1690" spc="335" dirty="0">
              <a:latin typeface="Arial" panose="020B0604020202020204" pitchFamily="34" charset="0"/>
            </a:endParaRPr>
          </a:p>
        </p:txBody>
      </p:sp>
      <p:sp>
        <p:nvSpPr>
          <p:cNvPr id="9" name="Text Box 208"/>
          <p:cNvSpPr txBox="1">
            <a:spLocks noChangeArrowheads="1"/>
          </p:cNvSpPr>
          <p:nvPr/>
        </p:nvSpPr>
        <p:spPr bwMode="auto">
          <a:xfrm>
            <a:off x="8464222" y="3200402"/>
            <a:ext cx="6858000" cy="3657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R="858344" lvl="1" algn="ctr" defTabSz="858344" eaLnBrk="0" fontAlgn="base" hangingPunct="0">
              <a:spcBef>
                <a:spcPct val="0"/>
              </a:spcBef>
              <a:spcAft>
                <a:spcPct val="0"/>
              </a:spcAft>
            </a:pPr>
            <a:r>
              <a:rPr lang="en-US" altLang="en-US" sz="4465" dirty="0">
                <a:solidFill>
                  <a:srgbClr val="FFFFFF"/>
                </a:solidFill>
                <a:latin typeface="Arial" panose="020B0604020202020204" pitchFamily="34" charset="0"/>
              </a:rPr>
              <a:t>SELF SERVICE REPORTING USING POWER BI WITHIN DYNAMICS AX 2012 </a:t>
            </a:r>
            <a:endParaRPr lang="en-US" altLang="en-US" sz="1563" dirty="0">
              <a:latin typeface="Arial" panose="020B0604020202020204" pitchFamily="34" charset="0"/>
            </a:endParaRPr>
          </a:p>
        </p:txBody>
      </p:sp>
      <p:pic>
        <p:nvPicPr>
          <p:cNvPr id="2" name="Picture 9"/>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0687268" y="514772"/>
            <a:ext cx="1989483" cy="856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7" name="Text Box 208"/>
          <p:cNvSpPr txBox="1">
            <a:spLocks noChangeArrowheads="1"/>
          </p:cNvSpPr>
          <p:nvPr/>
        </p:nvSpPr>
        <p:spPr bwMode="auto">
          <a:xfrm>
            <a:off x="9378622" y="1600200"/>
            <a:ext cx="5067301"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R="858344" lvl="1" algn="ctr" defTabSz="858344" eaLnBrk="0" fontAlgn="base" hangingPunct="0">
              <a:spcBef>
                <a:spcPct val="0"/>
              </a:spcBef>
              <a:spcAft>
                <a:spcPct val="0"/>
              </a:spcAft>
            </a:pPr>
            <a:r>
              <a:rPr lang="en-US" altLang="en-US" sz="2233" dirty="0">
                <a:solidFill>
                  <a:srgbClr val="FFFFFF"/>
                </a:solidFill>
                <a:latin typeface="Arial" panose="020B0604020202020204" pitchFamily="34" charset="0"/>
              </a:rPr>
              <a:t>WALKTHROUGH GUIDE</a:t>
            </a:r>
          </a:p>
        </p:txBody>
      </p:sp>
      <p:sp>
        <p:nvSpPr>
          <p:cNvPr id="19" name="Rectangle 18"/>
          <p:cNvSpPr/>
          <p:nvPr/>
        </p:nvSpPr>
        <p:spPr>
          <a:xfrm>
            <a:off x="8001000" y="0"/>
            <a:ext cx="457200" cy="10058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772400" y="0"/>
            <a:ext cx="228600" cy="10058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88317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128</TotalTime>
  <Words>360</Words>
  <Application>Microsoft Office PowerPoint</Application>
  <PresentationFormat>Custom</PresentationFormat>
  <Paragraphs>19</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Murray Fife</dc:creator>
  <cp:lastModifiedBy>Murray Fife</cp:lastModifiedBy>
  <cp:revision>18</cp:revision>
  <dcterms:created xsi:type="dcterms:W3CDTF">2015-11-30T22:00:07Z</dcterms:created>
  <dcterms:modified xsi:type="dcterms:W3CDTF">2016-12-21T18:55:21Z</dcterms:modified>
</cp:coreProperties>
</file>